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67" r:id="rId5"/>
    <p:sldId id="259" r:id="rId6"/>
    <p:sldId id="262" r:id="rId7"/>
    <p:sldId id="263" r:id="rId8"/>
    <p:sldId id="265" r:id="rId9"/>
    <p:sldId id="268" r:id="rId10"/>
    <p:sldId id="269" r:id="rId11"/>
    <p:sldId id="270" r:id="rId12"/>
    <p:sldId id="273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EF86435F-EE53-4DBB-88CA-289C12A88453}">
          <p14:sldIdLst>
            <p14:sldId id="256"/>
            <p14:sldId id="271"/>
            <p14:sldId id="257"/>
            <p14:sldId id="267"/>
            <p14:sldId id="259"/>
            <p14:sldId id="262"/>
            <p14:sldId id="263"/>
            <p14:sldId id="265"/>
            <p14:sldId id="268"/>
            <p14:sldId id="269"/>
            <p14:sldId id="27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AC"/>
    <a:srgbClr val="819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633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90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1083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947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655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824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721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6056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092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065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166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C5ECA-771A-4AC9-8D61-BA746289BF9E}" type="datetimeFigureOut">
              <a:rPr lang="hu-HU" smtClean="0"/>
              <a:t>2018. 06. 20.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1084C-C17D-4D5D-8C76-DF258BDD89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856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2599872"/>
            <a:ext cx="9144793" cy="165825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1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 in - SuperHero Site, Search SuperHeroes, Battle - Google Chrome 2018. 06. 19. 19_47_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04"/>
            <a:ext cx="12192000" cy="5816346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-1" y="0"/>
            <a:ext cx="12192000" cy="8138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prstClr val="white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0" y="6279904"/>
            <a:ext cx="12192000" cy="649224"/>
          </a:xfrm>
          <a:prstGeom prst="rect">
            <a:avLst/>
          </a:prstGeom>
          <a:solidFill>
            <a:srgbClr val="0035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2" name="Téglalap 1"/>
          <p:cNvSpPr/>
          <p:nvPr/>
        </p:nvSpPr>
        <p:spPr>
          <a:xfrm>
            <a:off x="456182" y="2623530"/>
            <a:ext cx="1049325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7200" b="1" spc="50" dirty="0" smtClean="0">
                <a:ln w="9525" cmpd="sng">
                  <a:solidFill>
                    <a:srgbClr val="0035AC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KÖSZÖNÖM A FIGYELMET!</a:t>
            </a:r>
            <a:endParaRPr lang="hu-HU" sz="7200" b="1" cap="none" spc="50" dirty="0">
              <a:ln w="9525" cmpd="sng">
                <a:solidFill>
                  <a:srgbClr val="0035AC"/>
                </a:solidFill>
                <a:prstDash val="solid"/>
              </a:ln>
              <a:solidFill>
                <a:srgbClr val="FF0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3436201" y="6282797"/>
            <a:ext cx="53195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https://github.com/Zkanai</a:t>
            </a:r>
            <a:endParaRPr lang="hu-HU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9988768" y="94226"/>
            <a:ext cx="22032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32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Reaktorlabs</a:t>
            </a:r>
            <a:endParaRPr lang="hu-HU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-2" y="114520"/>
            <a:ext cx="23711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32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Kánai Zoltán</a:t>
            </a:r>
            <a:endParaRPr lang="hu-HU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5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859"/>
            <a:ext cx="12192000" cy="5816346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0" y="0"/>
            <a:ext cx="12192000" cy="8138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 5"/>
          <p:cNvSpPr/>
          <p:nvPr/>
        </p:nvSpPr>
        <p:spPr>
          <a:xfrm>
            <a:off x="0" y="6208776"/>
            <a:ext cx="12192000" cy="649224"/>
          </a:xfrm>
          <a:prstGeom prst="rect">
            <a:avLst/>
          </a:prstGeom>
          <a:solidFill>
            <a:srgbClr val="0035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2477566" y="2320790"/>
            <a:ext cx="69625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8800" b="1" dirty="0">
                <a:ln w="22225">
                  <a:solidFill>
                    <a:srgbClr val="0035AC"/>
                  </a:solidFill>
                  <a:prstDash val="solid"/>
                </a:ln>
                <a:solidFill>
                  <a:srgbClr val="FF0000"/>
                </a:solidFill>
              </a:rPr>
              <a:t>SUPERHEROES</a:t>
            </a:r>
          </a:p>
        </p:txBody>
      </p:sp>
      <p:sp>
        <p:nvSpPr>
          <p:cNvPr id="10" name="Téglalap 9"/>
          <p:cNvSpPr/>
          <p:nvPr/>
        </p:nvSpPr>
        <p:spPr>
          <a:xfrm>
            <a:off x="4992265" y="-54757"/>
            <a:ext cx="1183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CÉL</a:t>
            </a:r>
            <a:endParaRPr lang="hu-H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églalap 1"/>
          <p:cNvSpPr/>
          <p:nvPr/>
        </p:nvSpPr>
        <p:spPr>
          <a:xfrm>
            <a:off x="7188975" y="1914815"/>
            <a:ext cx="5128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600" b="1" spc="1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KEDVENCEK </a:t>
            </a:r>
            <a:r>
              <a:rPr lang="hu-HU" b="1" spc="1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hu-HU" sz="3600" b="1" spc="1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ELMENTÉSE</a:t>
            </a:r>
            <a:endParaRPr lang="hu-HU" sz="3600" b="1" spc="1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3353202" y="763369"/>
            <a:ext cx="4984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SZUPERHŐSŐK KERESÉSE</a:t>
            </a:r>
            <a:endParaRPr lang="hu-HU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1880711" y="4336528"/>
            <a:ext cx="8430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600" b="1" spc="1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KEDVENCEKET LÁTNI A KEZDŐKÉPENYŐN</a:t>
            </a:r>
            <a:endParaRPr lang="hu-HU" sz="3600" b="1" spc="1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-125303" y="1942867"/>
            <a:ext cx="5490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600" b="1" spc="1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REGISZTRÁCIÓ ÉS BELÉPÉS</a:t>
            </a:r>
            <a:endParaRPr lang="hu-HU" sz="3600" b="1" spc="1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2687759" y="5632715"/>
            <a:ext cx="6816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600" b="1" spc="1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CSATÁZNI A KEDVENC HŐSŐKKEL</a:t>
            </a:r>
            <a:endParaRPr lang="hu-HU" sz="3600" b="1" spc="1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977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0" y="-50401"/>
            <a:ext cx="12192000" cy="26191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/>
          <p:cNvSpPr/>
          <p:nvPr/>
        </p:nvSpPr>
        <p:spPr>
          <a:xfrm>
            <a:off x="0" y="5656217"/>
            <a:ext cx="12192000" cy="1201783"/>
          </a:xfrm>
          <a:prstGeom prst="rect">
            <a:avLst/>
          </a:prstGeom>
          <a:solidFill>
            <a:srgbClr val="0035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2104"/>
            <a:ext cx="12192001" cy="56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églalap 6"/>
          <p:cNvSpPr/>
          <p:nvPr/>
        </p:nvSpPr>
        <p:spPr>
          <a:xfrm>
            <a:off x="2431619" y="2238466"/>
            <a:ext cx="696254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8800" b="1" dirty="0" smtClean="0">
                <a:ln w="22225">
                  <a:solidFill>
                    <a:srgbClr val="0035AC"/>
                  </a:solidFill>
                  <a:prstDash val="solid"/>
                </a:ln>
                <a:solidFill>
                  <a:srgbClr val="FF0000"/>
                </a:solidFill>
              </a:rPr>
              <a:t>SUPERHEROES</a:t>
            </a:r>
            <a:endParaRPr lang="hu-HU" sz="8800" b="1" dirty="0">
              <a:ln w="22225">
                <a:solidFill>
                  <a:srgbClr val="0035AC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grpSp>
        <p:nvGrpSpPr>
          <p:cNvPr id="12" name="Csoportba foglalás 11"/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sp>
          <p:nvSpPr>
            <p:cNvPr id="13" name="Téglalap 12"/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noFill/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4" name="Szabadkézi sokszög 13"/>
            <p:cNvSpPr/>
            <p:nvPr/>
          </p:nvSpPr>
          <p:spPr>
            <a:xfrm>
              <a:off x="0" y="87762"/>
              <a:ext cx="12192000" cy="529756"/>
            </a:xfrm>
            <a:custGeom>
              <a:avLst/>
              <a:gdLst>
                <a:gd name="connsiteX0" fmla="*/ 0 w 12192000"/>
                <a:gd name="connsiteY0" fmla="*/ 101901 h 611395"/>
                <a:gd name="connsiteX1" fmla="*/ 101901 w 12192000"/>
                <a:gd name="connsiteY1" fmla="*/ 0 h 611395"/>
                <a:gd name="connsiteX2" fmla="*/ 12090099 w 12192000"/>
                <a:gd name="connsiteY2" fmla="*/ 0 h 611395"/>
                <a:gd name="connsiteX3" fmla="*/ 12192000 w 12192000"/>
                <a:gd name="connsiteY3" fmla="*/ 101901 h 611395"/>
                <a:gd name="connsiteX4" fmla="*/ 12192000 w 12192000"/>
                <a:gd name="connsiteY4" fmla="*/ 509494 h 611395"/>
                <a:gd name="connsiteX5" fmla="*/ 12090099 w 12192000"/>
                <a:gd name="connsiteY5" fmla="*/ 611395 h 611395"/>
                <a:gd name="connsiteX6" fmla="*/ 101901 w 12192000"/>
                <a:gd name="connsiteY6" fmla="*/ 611395 h 611395"/>
                <a:gd name="connsiteX7" fmla="*/ 0 w 12192000"/>
                <a:gd name="connsiteY7" fmla="*/ 509494 h 611395"/>
                <a:gd name="connsiteX8" fmla="*/ 0 w 12192000"/>
                <a:gd name="connsiteY8" fmla="*/ 101901 h 61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11395">
                  <a:moveTo>
                    <a:pt x="0" y="101901"/>
                  </a:moveTo>
                  <a:cubicBezTo>
                    <a:pt x="0" y="45623"/>
                    <a:pt x="45623" y="0"/>
                    <a:pt x="101901" y="0"/>
                  </a:cubicBezTo>
                  <a:lnTo>
                    <a:pt x="12090099" y="0"/>
                  </a:lnTo>
                  <a:cubicBezTo>
                    <a:pt x="12146377" y="0"/>
                    <a:pt x="12192000" y="45623"/>
                    <a:pt x="12192000" y="101901"/>
                  </a:cubicBezTo>
                  <a:lnTo>
                    <a:pt x="12192000" y="509494"/>
                  </a:lnTo>
                  <a:cubicBezTo>
                    <a:pt x="12192000" y="565772"/>
                    <a:pt x="12146377" y="611395"/>
                    <a:pt x="12090099" y="611395"/>
                  </a:cubicBezTo>
                  <a:lnTo>
                    <a:pt x="101901" y="611395"/>
                  </a:lnTo>
                  <a:cubicBezTo>
                    <a:pt x="45623" y="611395"/>
                    <a:pt x="0" y="565772"/>
                    <a:pt x="0" y="509494"/>
                  </a:cubicBezTo>
                  <a:lnTo>
                    <a:pt x="0" y="10190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246" tIns="182246" rIns="182246" bIns="182246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4000" b="1" strike="noStrike" kern="120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FELHASZNÁLT TECHNO</a:t>
              </a:r>
              <a:r>
                <a:rPr lang="hu-HU" sz="4000" b="1" strike="noStrike" kern="120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LÓGIÁK:</a:t>
              </a:r>
              <a:endParaRPr lang="hu-HU" sz="4000" b="1" strike="noStrike" kern="120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Szabadkézi sokszög 14"/>
            <p:cNvSpPr/>
            <p:nvPr/>
          </p:nvSpPr>
          <p:spPr>
            <a:xfrm flipH="1">
              <a:off x="0" y="629559"/>
              <a:ext cx="12192000" cy="611395"/>
            </a:xfrm>
            <a:custGeom>
              <a:avLst/>
              <a:gdLst>
                <a:gd name="connsiteX0" fmla="*/ 0 w 12192000"/>
                <a:gd name="connsiteY0" fmla="*/ 101901 h 611395"/>
                <a:gd name="connsiteX1" fmla="*/ 101901 w 12192000"/>
                <a:gd name="connsiteY1" fmla="*/ 0 h 611395"/>
                <a:gd name="connsiteX2" fmla="*/ 12090099 w 12192000"/>
                <a:gd name="connsiteY2" fmla="*/ 0 h 611395"/>
                <a:gd name="connsiteX3" fmla="*/ 12192000 w 12192000"/>
                <a:gd name="connsiteY3" fmla="*/ 101901 h 611395"/>
                <a:gd name="connsiteX4" fmla="*/ 12192000 w 12192000"/>
                <a:gd name="connsiteY4" fmla="*/ 509494 h 611395"/>
                <a:gd name="connsiteX5" fmla="*/ 12090099 w 12192000"/>
                <a:gd name="connsiteY5" fmla="*/ 611395 h 611395"/>
                <a:gd name="connsiteX6" fmla="*/ 101901 w 12192000"/>
                <a:gd name="connsiteY6" fmla="*/ 611395 h 611395"/>
                <a:gd name="connsiteX7" fmla="*/ 0 w 12192000"/>
                <a:gd name="connsiteY7" fmla="*/ 509494 h 611395"/>
                <a:gd name="connsiteX8" fmla="*/ 0 w 12192000"/>
                <a:gd name="connsiteY8" fmla="*/ 101901 h 61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11395">
                  <a:moveTo>
                    <a:pt x="0" y="101901"/>
                  </a:moveTo>
                  <a:cubicBezTo>
                    <a:pt x="0" y="45623"/>
                    <a:pt x="45623" y="0"/>
                    <a:pt x="101901" y="0"/>
                  </a:cubicBezTo>
                  <a:lnTo>
                    <a:pt x="12090099" y="0"/>
                  </a:lnTo>
                  <a:cubicBezTo>
                    <a:pt x="12146377" y="0"/>
                    <a:pt x="12192000" y="45623"/>
                    <a:pt x="12192000" y="101901"/>
                  </a:cubicBezTo>
                  <a:lnTo>
                    <a:pt x="12192000" y="509494"/>
                  </a:lnTo>
                  <a:cubicBezTo>
                    <a:pt x="12192000" y="565772"/>
                    <a:pt x="12146377" y="611395"/>
                    <a:pt x="12090099" y="611395"/>
                  </a:cubicBezTo>
                  <a:lnTo>
                    <a:pt x="101901" y="611395"/>
                  </a:lnTo>
                  <a:cubicBezTo>
                    <a:pt x="45623" y="611395"/>
                    <a:pt x="0" y="565772"/>
                    <a:pt x="0" y="509494"/>
                  </a:cubicBezTo>
                  <a:lnTo>
                    <a:pt x="0" y="10190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146" tIns="144146" rIns="144146" bIns="144146" numCol="1" spcCol="1270" anchor="ctr" anchorCtr="0">
              <a:noAutofit/>
            </a:bodyPr>
            <a:lstStyle/>
            <a:p>
              <a:pPr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3000" strike="noStrike" kern="120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  <a:endParaRPr lang="hu-HU" sz="3000" strike="noStrike" kern="120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Szabadkézi sokszög 15"/>
            <p:cNvSpPr/>
            <p:nvPr/>
          </p:nvSpPr>
          <p:spPr>
            <a:xfrm>
              <a:off x="0" y="1252994"/>
              <a:ext cx="12192000" cy="611395"/>
            </a:xfrm>
            <a:custGeom>
              <a:avLst/>
              <a:gdLst>
                <a:gd name="connsiteX0" fmla="*/ 0 w 12192000"/>
                <a:gd name="connsiteY0" fmla="*/ 101901 h 611395"/>
                <a:gd name="connsiteX1" fmla="*/ 101901 w 12192000"/>
                <a:gd name="connsiteY1" fmla="*/ 0 h 611395"/>
                <a:gd name="connsiteX2" fmla="*/ 12090099 w 12192000"/>
                <a:gd name="connsiteY2" fmla="*/ 0 h 611395"/>
                <a:gd name="connsiteX3" fmla="*/ 12192000 w 12192000"/>
                <a:gd name="connsiteY3" fmla="*/ 101901 h 611395"/>
                <a:gd name="connsiteX4" fmla="*/ 12192000 w 12192000"/>
                <a:gd name="connsiteY4" fmla="*/ 509494 h 611395"/>
                <a:gd name="connsiteX5" fmla="*/ 12090099 w 12192000"/>
                <a:gd name="connsiteY5" fmla="*/ 611395 h 611395"/>
                <a:gd name="connsiteX6" fmla="*/ 101901 w 12192000"/>
                <a:gd name="connsiteY6" fmla="*/ 611395 h 611395"/>
                <a:gd name="connsiteX7" fmla="*/ 0 w 12192000"/>
                <a:gd name="connsiteY7" fmla="*/ 509494 h 611395"/>
                <a:gd name="connsiteX8" fmla="*/ 0 w 12192000"/>
                <a:gd name="connsiteY8" fmla="*/ 101901 h 61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11395">
                  <a:moveTo>
                    <a:pt x="0" y="101901"/>
                  </a:moveTo>
                  <a:cubicBezTo>
                    <a:pt x="0" y="45623"/>
                    <a:pt x="45623" y="0"/>
                    <a:pt x="101901" y="0"/>
                  </a:cubicBezTo>
                  <a:lnTo>
                    <a:pt x="12090099" y="0"/>
                  </a:lnTo>
                  <a:cubicBezTo>
                    <a:pt x="12146377" y="0"/>
                    <a:pt x="12192000" y="45623"/>
                    <a:pt x="12192000" y="101901"/>
                  </a:cubicBezTo>
                  <a:lnTo>
                    <a:pt x="12192000" y="509494"/>
                  </a:lnTo>
                  <a:cubicBezTo>
                    <a:pt x="12192000" y="565772"/>
                    <a:pt x="12146377" y="611395"/>
                    <a:pt x="12090099" y="611395"/>
                  </a:cubicBezTo>
                  <a:lnTo>
                    <a:pt x="101901" y="611395"/>
                  </a:lnTo>
                  <a:cubicBezTo>
                    <a:pt x="45623" y="611395"/>
                    <a:pt x="0" y="565772"/>
                    <a:pt x="0" y="509494"/>
                  </a:cubicBezTo>
                  <a:lnTo>
                    <a:pt x="0" y="10190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146" tIns="144146" rIns="144146" bIns="144146" numCol="1" spcCol="1270" anchor="ctr" anchorCtr="0">
              <a:noAutofit/>
            </a:bodyPr>
            <a:lstStyle/>
            <a:p>
              <a:pPr lvl="0" algn="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3000" strike="noStrike" kern="120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MVC 5</a:t>
              </a:r>
              <a:endParaRPr lang="hu-HU" sz="3000" strike="noStrike" kern="120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Szabadkézi sokszög 16"/>
            <p:cNvSpPr/>
            <p:nvPr/>
          </p:nvSpPr>
          <p:spPr>
            <a:xfrm>
              <a:off x="0" y="1876430"/>
              <a:ext cx="12192000" cy="611395"/>
            </a:xfrm>
            <a:custGeom>
              <a:avLst/>
              <a:gdLst>
                <a:gd name="connsiteX0" fmla="*/ 0 w 12192000"/>
                <a:gd name="connsiteY0" fmla="*/ 101901 h 611395"/>
                <a:gd name="connsiteX1" fmla="*/ 101901 w 12192000"/>
                <a:gd name="connsiteY1" fmla="*/ 0 h 611395"/>
                <a:gd name="connsiteX2" fmla="*/ 12090099 w 12192000"/>
                <a:gd name="connsiteY2" fmla="*/ 0 h 611395"/>
                <a:gd name="connsiteX3" fmla="*/ 12192000 w 12192000"/>
                <a:gd name="connsiteY3" fmla="*/ 101901 h 611395"/>
                <a:gd name="connsiteX4" fmla="*/ 12192000 w 12192000"/>
                <a:gd name="connsiteY4" fmla="*/ 509494 h 611395"/>
                <a:gd name="connsiteX5" fmla="*/ 12090099 w 12192000"/>
                <a:gd name="connsiteY5" fmla="*/ 611395 h 611395"/>
                <a:gd name="connsiteX6" fmla="*/ 101901 w 12192000"/>
                <a:gd name="connsiteY6" fmla="*/ 611395 h 611395"/>
                <a:gd name="connsiteX7" fmla="*/ 0 w 12192000"/>
                <a:gd name="connsiteY7" fmla="*/ 509494 h 611395"/>
                <a:gd name="connsiteX8" fmla="*/ 0 w 12192000"/>
                <a:gd name="connsiteY8" fmla="*/ 101901 h 61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11395">
                  <a:moveTo>
                    <a:pt x="0" y="101901"/>
                  </a:moveTo>
                  <a:cubicBezTo>
                    <a:pt x="0" y="45623"/>
                    <a:pt x="45623" y="0"/>
                    <a:pt x="101901" y="0"/>
                  </a:cubicBezTo>
                  <a:lnTo>
                    <a:pt x="12090099" y="0"/>
                  </a:lnTo>
                  <a:cubicBezTo>
                    <a:pt x="12146377" y="0"/>
                    <a:pt x="12192000" y="45623"/>
                    <a:pt x="12192000" y="101901"/>
                  </a:cubicBezTo>
                  <a:lnTo>
                    <a:pt x="12192000" y="509494"/>
                  </a:lnTo>
                  <a:cubicBezTo>
                    <a:pt x="12192000" y="565772"/>
                    <a:pt x="12146377" y="611395"/>
                    <a:pt x="12090099" y="611395"/>
                  </a:cubicBezTo>
                  <a:lnTo>
                    <a:pt x="101901" y="611395"/>
                  </a:lnTo>
                  <a:cubicBezTo>
                    <a:pt x="45623" y="611395"/>
                    <a:pt x="0" y="565772"/>
                    <a:pt x="0" y="509494"/>
                  </a:cubicBezTo>
                  <a:lnTo>
                    <a:pt x="0" y="10190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146" tIns="144146" rIns="144146" bIns="144146" numCol="1" spcCol="1270" anchor="ctr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3000" strike="noStrike" kern="120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ENTITY FRAMEWORK</a:t>
              </a:r>
              <a:endParaRPr lang="hu-HU" sz="3000" strike="noStrike" kern="120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Szabadkézi sokszög 17"/>
            <p:cNvSpPr/>
            <p:nvPr/>
          </p:nvSpPr>
          <p:spPr>
            <a:xfrm>
              <a:off x="0" y="2499866"/>
              <a:ext cx="12192000" cy="611395"/>
            </a:xfrm>
            <a:custGeom>
              <a:avLst/>
              <a:gdLst>
                <a:gd name="connsiteX0" fmla="*/ 0 w 12192000"/>
                <a:gd name="connsiteY0" fmla="*/ 101901 h 611395"/>
                <a:gd name="connsiteX1" fmla="*/ 101901 w 12192000"/>
                <a:gd name="connsiteY1" fmla="*/ 0 h 611395"/>
                <a:gd name="connsiteX2" fmla="*/ 12090099 w 12192000"/>
                <a:gd name="connsiteY2" fmla="*/ 0 h 611395"/>
                <a:gd name="connsiteX3" fmla="*/ 12192000 w 12192000"/>
                <a:gd name="connsiteY3" fmla="*/ 101901 h 611395"/>
                <a:gd name="connsiteX4" fmla="*/ 12192000 w 12192000"/>
                <a:gd name="connsiteY4" fmla="*/ 509494 h 611395"/>
                <a:gd name="connsiteX5" fmla="*/ 12090099 w 12192000"/>
                <a:gd name="connsiteY5" fmla="*/ 611395 h 611395"/>
                <a:gd name="connsiteX6" fmla="*/ 101901 w 12192000"/>
                <a:gd name="connsiteY6" fmla="*/ 611395 h 611395"/>
                <a:gd name="connsiteX7" fmla="*/ 0 w 12192000"/>
                <a:gd name="connsiteY7" fmla="*/ 509494 h 611395"/>
                <a:gd name="connsiteX8" fmla="*/ 0 w 12192000"/>
                <a:gd name="connsiteY8" fmla="*/ 101901 h 61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11395">
                  <a:moveTo>
                    <a:pt x="0" y="101901"/>
                  </a:moveTo>
                  <a:cubicBezTo>
                    <a:pt x="0" y="45623"/>
                    <a:pt x="45623" y="0"/>
                    <a:pt x="101901" y="0"/>
                  </a:cubicBezTo>
                  <a:lnTo>
                    <a:pt x="12090099" y="0"/>
                  </a:lnTo>
                  <a:cubicBezTo>
                    <a:pt x="12146377" y="0"/>
                    <a:pt x="12192000" y="45623"/>
                    <a:pt x="12192000" y="101901"/>
                  </a:cubicBezTo>
                  <a:lnTo>
                    <a:pt x="12192000" y="509494"/>
                  </a:lnTo>
                  <a:cubicBezTo>
                    <a:pt x="12192000" y="565772"/>
                    <a:pt x="12146377" y="611395"/>
                    <a:pt x="12090099" y="611395"/>
                  </a:cubicBezTo>
                  <a:lnTo>
                    <a:pt x="101901" y="611395"/>
                  </a:lnTo>
                  <a:cubicBezTo>
                    <a:pt x="45623" y="611395"/>
                    <a:pt x="0" y="565772"/>
                    <a:pt x="0" y="509494"/>
                  </a:cubicBezTo>
                  <a:lnTo>
                    <a:pt x="0" y="10190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146" tIns="144146" rIns="144146" bIns="144146" numCol="1" spcCol="1270" anchor="ctr" anchorCtr="0">
              <a:noAutofit/>
            </a:bodyPr>
            <a:lstStyle/>
            <a:p>
              <a:pPr lvl="0" algn="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3000" strike="noStrike" kern="120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MSSQL</a:t>
              </a:r>
              <a:endParaRPr lang="hu-HU" sz="3000" strike="noStrike" kern="120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Szabadkézi sokszög 18"/>
            <p:cNvSpPr/>
            <p:nvPr/>
          </p:nvSpPr>
          <p:spPr>
            <a:xfrm>
              <a:off x="0" y="3123301"/>
              <a:ext cx="12192000" cy="611395"/>
            </a:xfrm>
            <a:custGeom>
              <a:avLst/>
              <a:gdLst>
                <a:gd name="connsiteX0" fmla="*/ 0 w 12192000"/>
                <a:gd name="connsiteY0" fmla="*/ 101901 h 611395"/>
                <a:gd name="connsiteX1" fmla="*/ 101901 w 12192000"/>
                <a:gd name="connsiteY1" fmla="*/ 0 h 611395"/>
                <a:gd name="connsiteX2" fmla="*/ 12090099 w 12192000"/>
                <a:gd name="connsiteY2" fmla="*/ 0 h 611395"/>
                <a:gd name="connsiteX3" fmla="*/ 12192000 w 12192000"/>
                <a:gd name="connsiteY3" fmla="*/ 101901 h 611395"/>
                <a:gd name="connsiteX4" fmla="*/ 12192000 w 12192000"/>
                <a:gd name="connsiteY4" fmla="*/ 509494 h 611395"/>
                <a:gd name="connsiteX5" fmla="*/ 12090099 w 12192000"/>
                <a:gd name="connsiteY5" fmla="*/ 611395 h 611395"/>
                <a:gd name="connsiteX6" fmla="*/ 101901 w 12192000"/>
                <a:gd name="connsiteY6" fmla="*/ 611395 h 611395"/>
                <a:gd name="connsiteX7" fmla="*/ 0 w 12192000"/>
                <a:gd name="connsiteY7" fmla="*/ 509494 h 611395"/>
                <a:gd name="connsiteX8" fmla="*/ 0 w 12192000"/>
                <a:gd name="connsiteY8" fmla="*/ 101901 h 61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11395">
                  <a:moveTo>
                    <a:pt x="0" y="101901"/>
                  </a:moveTo>
                  <a:cubicBezTo>
                    <a:pt x="0" y="45623"/>
                    <a:pt x="45623" y="0"/>
                    <a:pt x="101901" y="0"/>
                  </a:cubicBezTo>
                  <a:lnTo>
                    <a:pt x="12090099" y="0"/>
                  </a:lnTo>
                  <a:cubicBezTo>
                    <a:pt x="12146377" y="0"/>
                    <a:pt x="12192000" y="45623"/>
                    <a:pt x="12192000" y="101901"/>
                  </a:cubicBezTo>
                  <a:lnTo>
                    <a:pt x="12192000" y="509494"/>
                  </a:lnTo>
                  <a:cubicBezTo>
                    <a:pt x="12192000" y="565772"/>
                    <a:pt x="12146377" y="611395"/>
                    <a:pt x="12090099" y="611395"/>
                  </a:cubicBezTo>
                  <a:lnTo>
                    <a:pt x="101901" y="611395"/>
                  </a:lnTo>
                  <a:cubicBezTo>
                    <a:pt x="45623" y="611395"/>
                    <a:pt x="0" y="565772"/>
                    <a:pt x="0" y="509494"/>
                  </a:cubicBezTo>
                  <a:lnTo>
                    <a:pt x="0" y="10190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146" tIns="144146" rIns="144146" bIns="144146" numCol="1" spcCol="1270" anchor="ctr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3000" strike="noStrike" kern="120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HTML5</a:t>
              </a:r>
              <a:endParaRPr lang="hu-HU" sz="3000" strike="noStrike" kern="120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Szabadkézi sokszög 19"/>
            <p:cNvSpPr/>
            <p:nvPr/>
          </p:nvSpPr>
          <p:spPr>
            <a:xfrm>
              <a:off x="0" y="3746737"/>
              <a:ext cx="12192000" cy="611395"/>
            </a:xfrm>
            <a:custGeom>
              <a:avLst/>
              <a:gdLst>
                <a:gd name="connsiteX0" fmla="*/ 0 w 12192000"/>
                <a:gd name="connsiteY0" fmla="*/ 101901 h 611395"/>
                <a:gd name="connsiteX1" fmla="*/ 101901 w 12192000"/>
                <a:gd name="connsiteY1" fmla="*/ 0 h 611395"/>
                <a:gd name="connsiteX2" fmla="*/ 12090099 w 12192000"/>
                <a:gd name="connsiteY2" fmla="*/ 0 h 611395"/>
                <a:gd name="connsiteX3" fmla="*/ 12192000 w 12192000"/>
                <a:gd name="connsiteY3" fmla="*/ 101901 h 611395"/>
                <a:gd name="connsiteX4" fmla="*/ 12192000 w 12192000"/>
                <a:gd name="connsiteY4" fmla="*/ 509494 h 611395"/>
                <a:gd name="connsiteX5" fmla="*/ 12090099 w 12192000"/>
                <a:gd name="connsiteY5" fmla="*/ 611395 h 611395"/>
                <a:gd name="connsiteX6" fmla="*/ 101901 w 12192000"/>
                <a:gd name="connsiteY6" fmla="*/ 611395 h 611395"/>
                <a:gd name="connsiteX7" fmla="*/ 0 w 12192000"/>
                <a:gd name="connsiteY7" fmla="*/ 509494 h 611395"/>
                <a:gd name="connsiteX8" fmla="*/ 0 w 12192000"/>
                <a:gd name="connsiteY8" fmla="*/ 101901 h 61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11395">
                  <a:moveTo>
                    <a:pt x="0" y="101901"/>
                  </a:moveTo>
                  <a:cubicBezTo>
                    <a:pt x="0" y="45623"/>
                    <a:pt x="45623" y="0"/>
                    <a:pt x="101901" y="0"/>
                  </a:cubicBezTo>
                  <a:lnTo>
                    <a:pt x="12090099" y="0"/>
                  </a:lnTo>
                  <a:cubicBezTo>
                    <a:pt x="12146377" y="0"/>
                    <a:pt x="12192000" y="45623"/>
                    <a:pt x="12192000" y="101901"/>
                  </a:cubicBezTo>
                  <a:lnTo>
                    <a:pt x="12192000" y="509494"/>
                  </a:lnTo>
                  <a:cubicBezTo>
                    <a:pt x="12192000" y="565772"/>
                    <a:pt x="12146377" y="611395"/>
                    <a:pt x="12090099" y="611395"/>
                  </a:cubicBezTo>
                  <a:lnTo>
                    <a:pt x="101901" y="611395"/>
                  </a:lnTo>
                  <a:cubicBezTo>
                    <a:pt x="45623" y="611395"/>
                    <a:pt x="0" y="565772"/>
                    <a:pt x="0" y="509494"/>
                  </a:cubicBezTo>
                  <a:lnTo>
                    <a:pt x="0" y="10190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146" tIns="144146" rIns="144146" bIns="144146" numCol="1" spcCol="1270" anchor="ctr" anchorCtr="0">
              <a:noAutofit/>
            </a:bodyPr>
            <a:lstStyle/>
            <a:p>
              <a:pPr lvl="0" algn="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3000" strike="noStrike" kern="120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CSS3</a:t>
              </a:r>
              <a:endParaRPr lang="hu-HU" sz="3000" strike="noStrike" kern="120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Szabadkézi sokszög 20"/>
            <p:cNvSpPr/>
            <p:nvPr/>
          </p:nvSpPr>
          <p:spPr>
            <a:xfrm>
              <a:off x="0" y="4370172"/>
              <a:ext cx="12192000" cy="611395"/>
            </a:xfrm>
            <a:custGeom>
              <a:avLst/>
              <a:gdLst>
                <a:gd name="connsiteX0" fmla="*/ 0 w 12192000"/>
                <a:gd name="connsiteY0" fmla="*/ 101901 h 611395"/>
                <a:gd name="connsiteX1" fmla="*/ 101901 w 12192000"/>
                <a:gd name="connsiteY1" fmla="*/ 0 h 611395"/>
                <a:gd name="connsiteX2" fmla="*/ 12090099 w 12192000"/>
                <a:gd name="connsiteY2" fmla="*/ 0 h 611395"/>
                <a:gd name="connsiteX3" fmla="*/ 12192000 w 12192000"/>
                <a:gd name="connsiteY3" fmla="*/ 101901 h 611395"/>
                <a:gd name="connsiteX4" fmla="*/ 12192000 w 12192000"/>
                <a:gd name="connsiteY4" fmla="*/ 509494 h 611395"/>
                <a:gd name="connsiteX5" fmla="*/ 12090099 w 12192000"/>
                <a:gd name="connsiteY5" fmla="*/ 611395 h 611395"/>
                <a:gd name="connsiteX6" fmla="*/ 101901 w 12192000"/>
                <a:gd name="connsiteY6" fmla="*/ 611395 h 611395"/>
                <a:gd name="connsiteX7" fmla="*/ 0 w 12192000"/>
                <a:gd name="connsiteY7" fmla="*/ 509494 h 611395"/>
                <a:gd name="connsiteX8" fmla="*/ 0 w 12192000"/>
                <a:gd name="connsiteY8" fmla="*/ 101901 h 61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11395">
                  <a:moveTo>
                    <a:pt x="0" y="101901"/>
                  </a:moveTo>
                  <a:cubicBezTo>
                    <a:pt x="0" y="45623"/>
                    <a:pt x="45623" y="0"/>
                    <a:pt x="101901" y="0"/>
                  </a:cubicBezTo>
                  <a:lnTo>
                    <a:pt x="12090099" y="0"/>
                  </a:lnTo>
                  <a:cubicBezTo>
                    <a:pt x="12146377" y="0"/>
                    <a:pt x="12192000" y="45623"/>
                    <a:pt x="12192000" y="101901"/>
                  </a:cubicBezTo>
                  <a:lnTo>
                    <a:pt x="12192000" y="509494"/>
                  </a:lnTo>
                  <a:cubicBezTo>
                    <a:pt x="12192000" y="565772"/>
                    <a:pt x="12146377" y="611395"/>
                    <a:pt x="12090099" y="611395"/>
                  </a:cubicBezTo>
                  <a:lnTo>
                    <a:pt x="101901" y="611395"/>
                  </a:lnTo>
                  <a:cubicBezTo>
                    <a:pt x="45623" y="611395"/>
                    <a:pt x="0" y="565772"/>
                    <a:pt x="0" y="509494"/>
                  </a:cubicBezTo>
                  <a:lnTo>
                    <a:pt x="0" y="10190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146" tIns="144146" rIns="144146" bIns="144146" numCol="1" spcCol="1270" anchor="ctr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3000" strike="noStrike" kern="120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BOOTSTRAP 4</a:t>
              </a:r>
              <a:endParaRPr lang="hu-HU" sz="3000" strike="noStrike" kern="120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Szabadkézi sokszög 21"/>
            <p:cNvSpPr/>
            <p:nvPr/>
          </p:nvSpPr>
          <p:spPr>
            <a:xfrm>
              <a:off x="0" y="4993608"/>
              <a:ext cx="12192000" cy="611395"/>
            </a:xfrm>
            <a:custGeom>
              <a:avLst/>
              <a:gdLst>
                <a:gd name="connsiteX0" fmla="*/ 0 w 12192000"/>
                <a:gd name="connsiteY0" fmla="*/ 101901 h 611395"/>
                <a:gd name="connsiteX1" fmla="*/ 101901 w 12192000"/>
                <a:gd name="connsiteY1" fmla="*/ 0 h 611395"/>
                <a:gd name="connsiteX2" fmla="*/ 12090099 w 12192000"/>
                <a:gd name="connsiteY2" fmla="*/ 0 h 611395"/>
                <a:gd name="connsiteX3" fmla="*/ 12192000 w 12192000"/>
                <a:gd name="connsiteY3" fmla="*/ 101901 h 611395"/>
                <a:gd name="connsiteX4" fmla="*/ 12192000 w 12192000"/>
                <a:gd name="connsiteY4" fmla="*/ 509494 h 611395"/>
                <a:gd name="connsiteX5" fmla="*/ 12090099 w 12192000"/>
                <a:gd name="connsiteY5" fmla="*/ 611395 h 611395"/>
                <a:gd name="connsiteX6" fmla="*/ 101901 w 12192000"/>
                <a:gd name="connsiteY6" fmla="*/ 611395 h 611395"/>
                <a:gd name="connsiteX7" fmla="*/ 0 w 12192000"/>
                <a:gd name="connsiteY7" fmla="*/ 509494 h 611395"/>
                <a:gd name="connsiteX8" fmla="*/ 0 w 12192000"/>
                <a:gd name="connsiteY8" fmla="*/ 101901 h 61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11395">
                  <a:moveTo>
                    <a:pt x="0" y="101901"/>
                  </a:moveTo>
                  <a:cubicBezTo>
                    <a:pt x="0" y="45623"/>
                    <a:pt x="45623" y="0"/>
                    <a:pt x="101901" y="0"/>
                  </a:cubicBezTo>
                  <a:lnTo>
                    <a:pt x="12090099" y="0"/>
                  </a:lnTo>
                  <a:cubicBezTo>
                    <a:pt x="12146377" y="0"/>
                    <a:pt x="12192000" y="45623"/>
                    <a:pt x="12192000" y="101901"/>
                  </a:cubicBezTo>
                  <a:lnTo>
                    <a:pt x="12192000" y="509494"/>
                  </a:lnTo>
                  <a:cubicBezTo>
                    <a:pt x="12192000" y="565772"/>
                    <a:pt x="12146377" y="611395"/>
                    <a:pt x="12090099" y="611395"/>
                  </a:cubicBezTo>
                  <a:lnTo>
                    <a:pt x="101901" y="611395"/>
                  </a:lnTo>
                  <a:cubicBezTo>
                    <a:pt x="45623" y="611395"/>
                    <a:pt x="0" y="565772"/>
                    <a:pt x="0" y="509494"/>
                  </a:cubicBezTo>
                  <a:lnTo>
                    <a:pt x="0" y="10190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146" tIns="144146" rIns="144146" bIns="144146" numCol="1" spcCol="1270" anchor="ctr" anchorCtr="0">
              <a:noAutofit/>
            </a:bodyPr>
            <a:lstStyle/>
            <a:p>
              <a:pPr lvl="0" algn="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3000" u="none" strike="noStrike" kern="120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JAVASCRIPT/JQUERY</a:t>
              </a:r>
              <a:endParaRPr lang="hu-HU" sz="3000" strike="noStrike" kern="120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Szabadkézi sokszög 22"/>
            <p:cNvSpPr/>
            <p:nvPr/>
          </p:nvSpPr>
          <p:spPr>
            <a:xfrm>
              <a:off x="0" y="5617043"/>
              <a:ext cx="12192000" cy="611395"/>
            </a:xfrm>
            <a:custGeom>
              <a:avLst/>
              <a:gdLst>
                <a:gd name="connsiteX0" fmla="*/ 0 w 12192000"/>
                <a:gd name="connsiteY0" fmla="*/ 101901 h 611395"/>
                <a:gd name="connsiteX1" fmla="*/ 101901 w 12192000"/>
                <a:gd name="connsiteY1" fmla="*/ 0 h 611395"/>
                <a:gd name="connsiteX2" fmla="*/ 12090099 w 12192000"/>
                <a:gd name="connsiteY2" fmla="*/ 0 h 611395"/>
                <a:gd name="connsiteX3" fmla="*/ 12192000 w 12192000"/>
                <a:gd name="connsiteY3" fmla="*/ 101901 h 611395"/>
                <a:gd name="connsiteX4" fmla="*/ 12192000 w 12192000"/>
                <a:gd name="connsiteY4" fmla="*/ 509494 h 611395"/>
                <a:gd name="connsiteX5" fmla="*/ 12090099 w 12192000"/>
                <a:gd name="connsiteY5" fmla="*/ 611395 h 611395"/>
                <a:gd name="connsiteX6" fmla="*/ 101901 w 12192000"/>
                <a:gd name="connsiteY6" fmla="*/ 611395 h 611395"/>
                <a:gd name="connsiteX7" fmla="*/ 0 w 12192000"/>
                <a:gd name="connsiteY7" fmla="*/ 509494 h 611395"/>
                <a:gd name="connsiteX8" fmla="*/ 0 w 12192000"/>
                <a:gd name="connsiteY8" fmla="*/ 101901 h 61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11395">
                  <a:moveTo>
                    <a:pt x="0" y="101901"/>
                  </a:moveTo>
                  <a:cubicBezTo>
                    <a:pt x="0" y="45623"/>
                    <a:pt x="45623" y="0"/>
                    <a:pt x="101901" y="0"/>
                  </a:cubicBezTo>
                  <a:lnTo>
                    <a:pt x="12090099" y="0"/>
                  </a:lnTo>
                  <a:cubicBezTo>
                    <a:pt x="12146377" y="0"/>
                    <a:pt x="12192000" y="45623"/>
                    <a:pt x="12192000" y="101901"/>
                  </a:cubicBezTo>
                  <a:lnTo>
                    <a:pt x="12192000" y="509494"/>
                  </a:lnTo>
                  <a:cubicBezTo>
                    <a:pt x="12192000" y="565772"/>
                    <a:pt x="12146377" y="611395"/>
                    <a:pt x="12090099" y="611395"/>
                  </a:cubicBezTo>
                  <a:lnTo>
                    <a:pt x="101901" y="611395"/>
                  </a:lnTo>
                  <a:cubicBezTo>
                    <a:pt x="45623" y="611395"/>
                    <a:pt x="0" y="565772"/>
                    <a:pt x="0" y="509494"/>
                  </a:cubicBezTo>
                  <a:lnTo>
                    <a:pt x="0" y="10190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146" tIns="144146" rIns="144146" bIns="144146" numCol="1" spcCol="1270" anchor="ctr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3000" strike="noStrike" kern="120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AJAX</a:t>
              </a:r>
              <a:endParaRPr lang="hu-HU" sz="3000" strike="noStrike" kern="120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Szabadkézi sokszög 23"/>
            <p:cNvSpPr/>
            <p:nvPr/>
          </p:nvSpPr>
          <p:spPr>
            <a:xfrm>
              <a:off x="0" y="6240479"/>
              <a:ext cx="12192000" cy="611395"/>
            </a:xfrm>
            <a:custGeom>
              <a:avLst/>
              <a:gdLst>
                <a:gd name="connsiteX0" fmla="*/ 0 w 12192000"/>
                <a:gd name="connsiteY0" fmla="*/ 101901 h 611395"/>
                <a:gd name="connsiteX1" fmla="*/ 101901 w 12192000"/>
                <a:gd name="connsiteY1" fmla="*/ 0 h 611395"/>
                <a:gd name="connsiteX2" fmla="*/ 12090099 w 12192000"/>
                <a:gd name="connsiteY2" fmla="*/ 0 h 611395"/>
                <a:gd name="connsiteX3" fmla="*/ 12192000 w 12192000"/>
                <a:gd name="connsiteY3" fmla="*/ 101901 h 611395"/>
                <a:gd name="connsiteX4" fmla="*/ 12192000 w 12192000"/>
                <a:gd name="connsiteY4" fmla="*/ 509494 h 611395"/>
                <a:gd name="connsiteX5" fmla="*/ 12090099 w 12192000"/>
                <a:gd name="connsiteY5" fmla="*/ 611395 h 611395"/>
                <a:gd name="connsiteX6" fmla="*/ 101901 w 12192000"/>
                <a:gd name="connsiteY6" fmla="*/ 611395 h 611395"/>
                <a:gd name="connsiteX7" fmla="*/ 0 w 12192000"/>
                <a:gd name="connsiteY7" fmla="*/ 509494 h 611395"/>
                <a:gd name="connsiteX8" fmla="*/ 0 w 12192000"/>
                <a:gd name="connsiteY8" fmla="*/ 101901 h 61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611395">
                  <a:moveTo>
                    <a:pt x="0" y="101901"/>
                  </a:moveTo>
                  <a:cubicBezTo>
                    <a:pt x="0" y="45623"/>
                    <a:pt x="45623" y="0"/>
                    <a:pt x="101901" y="0"/>
                  </a:cubicBezTo>
                  <a:lnTo>
                    <a:pt x="12090099" y="0"/>
                  </a:lnTo>
                  <a:cubicBezTo>
                    <a:pt x="12146377" y="0"/>
                    <a:pt x="12192000" y="45623"/>
                    <a:pt x="12192000" y="101901"/>
                  </a:cubicBezTo>
                  <a:lnTo>
                    <a:pt x="12192000" y="509494"/>
                  </a:lnTo>
                  <a:cubicBezTo>
                    <a:pt x="12192000" y="565772"/>
                    <a:pt x="12146377" y="611395"/>
                    <a:pt x="12090099" y="611395"/>
                  </a:cubicBezTo>
                  <a:lnTo>
                    <a:pt x="101901" y="611395"/>
                  </a:lnTo>
                  <a:cubicBezTo>
                    <a:pt x="45623" y="611395"/>
                    <a:pt x="0" y="565772"/>
                    <a:pt x="0" y="509494"/>
                  </a:cubicBezTo>
                  <a:lnTo>
                    <a:pt x="0" y="10190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146" tIns="144146" rIns="144146" bIns="144146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3000" strike="noStrike" kern="120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API (sup</a:t>
              </a:r>
              <a:r>
                <a:rPr lang="hu-HU" sz="3000" strike="noStrike" kern="120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erheroapi.com)</a:t>
              </a:r>
              <a:endParaRPr lang="hu-HU" sz="3000" strike="noStrike" kern="120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2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3060"/>
            <a:ext cx="12192000" cy="724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623" y="-716691"/>
            <a:ext cx="13394725" cy="75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8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1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9" y="-234779"/>
            <a:ext cx="12194979" cy="72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9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47</Words>
  <Application>Microsoft Office PowerPoint</Application>
  <PresentationFormat>Szélesvásznú</PresentationFormat>
  <Paragraphs>23</Paragraphs>
  <Slides>12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Zsu</dc:creator>
  <cp:lastModifiedBy>Zsu</cp:lastModifiedBy>
  <cp:revision>44</cp:revision>
  <dcterms:created xsi:type="dcterms:W3CDTF">2018-06-14T06:38:29Z</dcterms:created>
  <dcterms:modified xsi:type="dcterms:W3CDTF">2018-06-20T08:55:32Z</dcterms:modified>
</cp:coreProperties>
</file>